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73" d="100"/>
          <a:sy n="73" d="100"/>
        </p:scale>
        <p:origin x="-10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E05C-B8FB-4AED-945B-D7F75A93D17D}" type="datetimeFigureOut">
              <a:rPr lang="en-GB" smtClean="0"/>
              <a:t>10/08/2015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50A38-9B2B-4D96-B1F3-D5E6EA6E10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237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E05C-B8FB-4AED-945B-D7F75A93D17D}" type="datetimeFigureOut">
              <a:rPr lang="en-GB" smtClean="0"/>
              <a:t>10/08/2015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50A38-9B2B-4D96-B1F3-D5E6EA6E10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560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E05C-B8FB-4AED-945B-D7F75A93D17D}" type="datetimeFigureOut">
              <a:rPr lang="en-GB" smtClean="0"/>
              <a:t>10/08/2015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50A38-9B2B-4D96-B1F3-D5E6EA6E10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737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E05C-B8FB-4AED-945B-D7F75A93D17D}" type="datetimeFigureOut">
              <a:rPr lang="en-GB" smtClean="0"/>
              <a:t>10/08/2015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50A38-9B2B-4D96-B1F3-D5E6EA6E10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942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E05C-B8FB-4AED-945B-D7F75A93D17D}" type="datetimeFigureOut">
              <a:rPr lang="en-GB" smtClean="0"/>
              <a:t>10/08/2015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50A38-9B2B-4D96-B1F3-D5E6EA6E10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445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E05C-B8FB-4AED-945B-D7F75A93D17D}" type="datetimeFigureOut">
              <a:rPr lang="en-GB" smtClean="0"/>
              <a:t>10/08/2015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50A38-9B2B-4D96-B1F3-D5E6EA6E10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286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E05C-B8FB-4AED-945B-D7F75A93D17D}" type="datetimeFigureOut">
              <a:rPr lang="en-GB" smtClean="0"/>
              <a:t>10/08/2015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50A38-9B2B-4D96-B1F3-D5E6EA6E10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420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E05C-B8FB-4AED-945B-D7F75A93D17D}" type="datetimeFigureOut">
              <a:rPr lang="en-GB" smtClean="0"/>
              <a:t>10/08/2015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50A38-9B2B-4D96-B1F3-D5E6EA6E10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160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E05C-B8FB-4AED-945B-D7F75A93D17D}" type="datetimeFigureOut">
              <a:rPr lang="en-GB" smtClean="0"/>
              <a:t>10/08/2015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50A38-9B2B-4D96-B1F3-D5E6EA6E10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342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E05C-B8FB-4AED-945B-D7F75A93D17D}" type="datetimeFigureOut">
              <a:rPr lang="en-GB" smtClean="0"/>
              <a:t>10/08/2015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50A38-9B2B-4D96-B1F3-D5E6EA6E10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536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6E05C-B8FB-4AED-945B-D7F75A93D17D}" type="datetimeFigureOut">
              <a:rPr lang="en-GB" smtClean="0"/>
              <a:t>10/08/2015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50A38-9B2B-4D96-B1F3-D5E6EA6E10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017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6E05C-B8FB-4AED-945B-D7F75A93D17D}" type="datetimeFigureOut">
              <a:rPr lang="en-GB" smtClean="0"/>
              <a:t>10/08/2015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50A38-9B2B-4D96-B1F3-D5E6EA6E10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00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8" y="0"/>
            <a:ext cx="9083548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2258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6451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9208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69"/>
            <a:ext cx="9144000" cy="671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935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836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apilkington</dc:creator>
  <cp:lastModifiedBy>2</cp:lastModifiedBy>
  <cp:revision>4</cp:revision>
  <dcterms:created xsi:type="dcterms:W3CDTF">2015-07-08T18:58:45Z</dcterms:created>
  <dcterms:modified xsi:type="dcterms:W3CDTF">2015-08-10T17:07:57Z</dcterms:modified>
</cp:coreProperties>
</file>